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7281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220EE5-6B4B-4001-B3C1-BBE4DDA9E387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2310-D881-4EB9-8938-36FB0CB3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94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7AD44-E698-4438-9D99-831EBFCCE1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5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4C832-A91B-4032-8514-3F4829EBE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0D7EC4-A9E4-4C03-9864-E9C681C52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54837C-7941-4745-AA4E-4099CC68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B1492D-63D0-40C9-A09A-3E68FBB6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39C05E-65C8-4AEC-89AB-267EA3D6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4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4B22F-E1BC-4DF1-80E9-B4B9DD36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24DB3B-43AE-4603-8E85-D537E9363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20E1B7-E6D6-40B0-8F01-1E3A197B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FCA7D-6BD7-4617-BF65-FBE61A7B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C4F7A-5506-443C-B641-C565187D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B92B88-9EFF-4A97-9E76-CD4EC4364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BB652-36C2-4702-9DC8-776C374F5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AEF563-C037-4BFD-97F4-168A1B53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2F4AA-DC09-4006-A60F-F3946650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4CB2F-1A95-4B86-BAAE-79A9E461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75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A2C00C-07A4-44FC-9EF8-4E663176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8BF60-4FE5-41E3-8D10-7D412A5B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F9982C-861A-4116-ACFB-19661FD8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B76791-C4A5-40EB-8BAD-0D4F5D28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FC838-6C55-4F34-9EB6-9CC36212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88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30361-D27C-41C5-9938-FC2C2EF53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2719E3-57BF-4A98-9CE9-886729A1D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885BA-04F3-4088-B128-BF4F029B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92CCB3-4D3E-4A68-8FC1-0F4BAE61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338ED-956F-4B55-98A3-EABE1003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86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53EB4B-713C-46B8-B15F-CF915C9C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CAA81D-A2B9-4997-BBD1-3097B9C9E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86E9D8-76ED-4ABF-80CE-AB6477A7A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D37C30-7737-4B37-B83A-8852523FF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EBDF91-5C05-4983-9571-B6201D3B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30F353-5850-45EB-93A4-4F992931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1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E2E65-D744-46DC-A9D8-0F289AC9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7F34A-8214-42E6-BF3A-2BB093EBC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A478E1-5B5D-4837-B6A9-29DFFEA6B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C0422B-5D8E-456F-83EA-9CE244E49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639665C-44D9-4E12-A4A9-43D3235248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37C33E-2E69-47E6-BA0E-D58B4BD1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13CD81-BAA5-4D5B-A128-6D7CC617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9BE5A0-00EF-4C3C-B89F-52E73549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65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1A399-6B6D-4A3C-A8C2-9BF1D4F2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039A3C-B22B-4EE6-96F5-0E843C7F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3ED2CA-3453-48A8-9811-77D033CF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89E4CF-F4B9-403D-AFA3-3C8620DB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12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9751D1-336E-47A4-9DA9-BA4A7395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B4C95D-97C8-4681-BAD4-11BBC9A0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CD8B33-6A6D-4FF6-8986-698E66AA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2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508F7-933A-4C18-A044-FE2838EC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C7933-CE06-454F-BE1A-B3A3DF2F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95BD8-C665-41D8-B696-DE9A48A92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3F6DE0-B24D-405E-9E1E-9DC701F3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9CEC84-6B5D-4484-A792-BEE15619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A1A384-CFD0-489B-882A-695DE9DF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9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98F7D-C5C3-4BDC-9488-C5F70064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734A5C-E67F-43E7-87DE-4ACE0107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C4496F-D919-4FD6-B393-5A457D592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FF876F-F573-4639-8A72-64768F0A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508AFF-458C-463A-B145-3A612706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4B6D69-6DC4-4E2A-8096-8C24E70E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80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5EB229-54BA-4710-9289-F3A63BF2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AF420A-D0B8-4DB1-91DD-307CBFB6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8D337-D3EB-4903-8622-BD24052B8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BCC4-BFC2-41F7-A193-AE4C58684DB5}" type="datetimeFigureOut">
              <a:rPr lang="zh-CN" altLang="en-US" smtClean="0"/>
              <a:t>2020/9/23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47F5D-DA68-4E2B-8238-63D44151D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9C77D-6B02-4B21-8306-DDA14CC4F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D322D-DE29-4735-B5CC-465FCE7B3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2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992661CB-4908-4824-A3FB-74EABCA08CB9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973533-3259-44BC-877B-2C7ACA9247D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成果概况</a:t>
              </a:r>
            </a:p>
          </p:txBody>
        </p:sp>
        <p:cxnSp>
          <p:nvCxnSpPr>
            <p:cNvPr id="38" name="0 _4">
              <a:extLst>
                <a:ext uri="{FF2B5EF4-FFF2-40B4-BE49-F238E27FC236}">
                  <a16:creationId xmlns:a16="http://schemas.microsoft.com/office/drawing/2014/main" id="{892C4433-8E93-4DA6-BFF3-765F9F36DB0E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24D10BE-0E5F-49E3-86B4-B089BEB87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3" y="1150549"/>
            <a:ext cx="3340652" cy="16007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C21364-385A-411D-A75D-B2D9A8CD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41" y="1183210"/>
            <a:ext cx="3334852" cy="16007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07D583-A0F0-4341-87B4-E438D3396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45" y="3737119"/>
            <a:ext cx="4618492" cy="23899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73A3CCC-294C-4C8C-9D86-6B52C2BDE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387"/>
          <a:stretch/>
        </p:blipFill>
        <p:spPr>
          <a:xfrm>
            <a:off x="8121690" y="1136259"/>
            <a:ext cx="3742317" cy="17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宽屏</PresentationFormat>
  <Paragraphs>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微软雅黑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 xinyu</dc:creator>
  <cp:lastModifiedBy>tan xinyu</cp:lastModifiedBy>
  <cp:revision>2</cp:revision>
  <dcterms:created xsi:type="dcterms:W3CDTF">2020-09-23T08:49:42Z</dcterms:created>
  <dcterms:modified xsi:type="dcterms:W3CDTF">2020-09-23T13:01:47Z</dcterms:modified>
</cp:coreProperties>
</file>